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0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6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2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6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14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5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5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1F60-C76D-4ABF-AC15-C000CB805001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C990-2C57-4C64-A21A-68C17DB8E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9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331" y="2493817"/>
            <a:ext cx="10580395" cy="380722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Comic Sans MS" panose="030F0702030302020204" pitchFamily="66" charset="0"/>
              </a:rPr>
              <a:t>Every teacher in our school teaches every child. Fab4Fridays allow this to happen. Each teacher has a specialist area. They share their passion for the subject with us all.</a:t>
            </a:r>
          </a:p>
          <a:p>
            <a:pPr algn="l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7892" y="1072031"/>
            <a:ext cx="56942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Fab4Friday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24" y="111684"/>
            <a:ext cx="6058982" cy="1249212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242954" y="4076748"/>
            <a:ext cx="3184661" cy="236081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xplosion 2 6"/>
          <p:cNvSpPr/>
          <p:nvPr/>
        </p:nvSpPr>
        <p:spPr>
          <a:xfrm rot="2495651">
            <a:off x="3250024" y="4472465"/>
            <a:ext cx="3184661" cy="236081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xplosion 2 7"/>
          <p:cNvSpPr/>
          <p:nvPr/>
        </p:nvSpPr>
        <p:spPr>
          <a:xfrm>
            <a:off x="6097687" y="3671455"/>
            <a:ext cx="3184661" cy="236081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xplosion 2 8"/>
          <p:cNvSpPr/>
          <p:nvPr/>
        </p:nvSpPr>
        <p:spPr>
          <a:xfrm rot="2285438">
            <a:off x="8951201" y="4402391"/>
            <a:ext cx="3184661" cy="236081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rot="19222565">
            <a:off x="872108" y="5128562"/>
            <a:ext cx="17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Mrs Burton- RE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 rot="19258032">
            <a:off x="6396751" y="4708577"/>
            <a:ext cx="218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Miss Atkin- Cookery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 rot="2406018">
            <a:off x="9626939" y="5344068"/>
            <a:ext cx="17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Miss Parker- Art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 rot="2593270">
            <a:off x="3916179" y="5468205"/>
            <a:ext cx="17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Mr Spelman- ICT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60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53" y="1708733"/>
            <a:ext cx="10515600" cy="5326549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Each teacher plans, using the National Curriculum as a guide, to deliver their subject specialism to all ages. This helps all children and adults to foster strong relationships as well as ensuring a progression in skills. The enthusiasm of our teachers is infectious! 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Our work is collated in portfolios. We have our own individual one for ICT and Art but a shared Cookbook of Evidence for Cookery and a Class Bible where the best examples of our RE work are collated and displayed in every classroom.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24" y="111684"/>
            <a:ext cx="6058982" cy="12492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00607" y="904241"/>
            <a:ext cx="686733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Fab4Friday</a:t>
            </a:r>
          </a:p>
          <a:p>
            <a:pPr algn="ctr"/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5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861" y="952344"/>
            <a:ext cx="10591800" cy="1987377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All children in Key Stage 2 also get taught by specialists from the Lincolnshire Music </a:t>
            </a:r>
            <a:r>
              <a:rPr lang="en-GB" sz="2800" dirty="0" smtClean="0">
                <a:latin typeface="Comic Sans MS" panose="030F0702030302020204" pitchFamily="66" charset="0"/>
              </a:rPr>
              <a:t>Service on a weekly basis.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861" y="249524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733" y="3696959"/>
            <a:ext cx="3141729" cy="31417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3533" y="2743778"/>
            <a:ext cx="1123950" cy="1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7463" y="2268208"/>
            <a:ext cx="28575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0096" y="2939721"/>
            <a:ext cx="1514475" cy="1514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5997" y="4535737"/>
            <a:ext cx="2065020" cy="20650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163" y="151944"/>
            <a:ext cx="6059949" cy="1249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9789" y="400608"/>
            <a:ext cx="5474682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Each teacher plans, using the National Curriculum as a guide, to deliver their subject specialism to all ages. This helps all children and adults to foster strong relationships as well as ensuring a progression in skills. The enthusiasm of our teachers is infectious!   Our work is collated in portfolios. We have our own individual one for ICT and Art but a shared Cookbook of Evidence for Cookery and a Class Bible where the best examples of our RE work are collated and displayed in every classroom.</vt:lpstr>
      <vt:lpstr>All children in Key Stage 2 also get taught by specialists from the Lincolnshire Music Service on a weekly basis.</vt:lpstr>
    </vt:vector>
  </TitlesOfParts>
  <Company>ARK ICT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Ripley</dc:creator>
  <cp:lastModifiedBy>Sonya Ripley</cp:lastModifiedBy>
  <cp:revision>5</cp:revision>
  <dcterms:created xsi:type="dcterms:W3CDTF">2019-05-17T12:29:47Z</dcterms:created>
  <dcterms:modified xsi:type="dcterms:W3CDTF">2019-05-17T12:58:35Z</dcterms:modified>
</cp:coreProperties>
</file>